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E74DD-4870-4B0C-8329-29055C8D8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459B2B-64C6-4390-8DE7-97C70394B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C86FE-5388-4BC8-B521-7FD010D6F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730AD-F394-4BB7-8594-24125D1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7ED0B-43D1-4421-98B4-852CEC7E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8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1290F-4779-4A4A-8364-8C517F9E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E4E6E4-CF4E-431A-BD68-82B40A526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E6160-B2E3-4583-ACB0-4213C3220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61BC0-A3AD-43B1-904E-0B60E3AE8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DF225C-A135-41BB-B814-16AA2572E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59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A29DC3-4AD2-4D9F-9A49-B330D3440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EF7D73-8856-4B1C-B062-6B75F37A43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EE529-94B2-4AAD-A749-3F08D8D5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18907-1611-4284-9C7E-8F3519B2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8C350-F66F-49DC-9DD3-AD261BC7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31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4A8C9-3126-4A33-9D80-C446063D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4E31E-7795-429E-B155-369F797A2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32EBE-73A2-481C-AAD9-56E7B7F08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C96F1-44AE-41A3-AC76-4BB3FE977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29BA2-8317-4121-B410-456C2EA7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1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B27F-71AF-461B-862D-061F0B63F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4FD54-7F26-43E2-9113-FCDB59EDC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0BA16-FD0E-4EFE-A1E7-9859D33C2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D4E2D-5B75-4247-8884-999844D6D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CD30C-CACD-4190-A4A7-4255050C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8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CB6B8-4E74-43A6-8881-30FDFC970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15E74-5A87-435A-A0C5-7115C4C08E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8445D8-B497-4825-B701-C20141935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A16F15-08F4-4B25-A76B-E32507D01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1CA6F-AEA4-4DCF-A335-1D2950E9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A5D96-AB47-4055-BB33-6D53D124B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4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42F46-DF00-4A21-A9A2-2CFC0F6EF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A775D-5D71-4CBA-893D-8746ED0CE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314D1-AEAB-4B45-B1F9-13CE54398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774E6A-63D9-47EB-AB7E-F9807D9052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D2B271-C3ED-4A20-9B1F-A12362CF5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277F7E-67DA-4D28-B611-3312E9BD6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22881-ABE6-4FF0-B0F4-AE25714E3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562588-8DC1-483B-BBE1-D4088B38E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6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E82CE-46D2-42E4-9626-9545D3315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C1F0AA-3EF6-43BA-B210-F3B45020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2CA6F9-4497-4063-981F-8D69218FB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55123-2C7F-4A56-8A07-CF70EFD58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1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83F43A-70E8-417F-B196-2AE22E1F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177700-68EE-4783-9BA5-ACCDFCA8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9B7C1-0F33-4F5A-83CA-68FCE2AC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7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DFCD7-1838-48F1-A0BE-02F97BF74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17671-C7FA-455C-93A7-D9A0D074A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A32AB-32E8-4B3E-8EE7-641397213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BF3F9-89F2-4495-8625-EC713B22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A0C85-46E4-423A-B2B6-0010950EE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07938-F25F-47B9-8F7C-CD5CD190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3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C76A5-1980-46CD-A0B9-6EEA13423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63C1BF-AF48-4538-945E-85F746204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887CCA-44D0-4D4E-809B-D5AEB2DC2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1DF8E-090E-45FF-B799-112F0E29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4D076-BD65-4BE8-9B11-901AE650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ABF3E-D2D1-436F-849D-B1EC9207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73B9FD-2EA6-4AF3-A7E4-B2A553007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69A88C-F34D-4F6E-ACF1-CAAD3E3E3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76808-0BFB-4025-A2AF-D1154C3B8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C84F8-D386-4B01-A737-375ECB27F5FA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8F3D4-D7EF-42F4-8F15-AD6F6CAB1B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CBB511-72CB-4590-BFBB-94591928A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79CD0-424B-435E-BAF8-7EF679A54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4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878471-C230-4B90-A1E7-0C8EAA0A83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098"/>
          <a:stretch/>
        </p:blipFill>
        <p:spPr>
          <a:xfrm>
            <a:off x="33867" y="0"/>
            <a:ext cx="12090400" cy="6764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A7D87-C483-4D16-9C78-3132DEB0E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09763"/>
            <a:ext cx="9144000" cy="2387600"/>
          </a:xfrm>
        </p:spPr>
        <p:txBody>
          <a:bodyPr>
            <a:normAutofit/>
          </a:bodyPr>
          <a:lstStyle/>
          <a:p>
            <a:r>
              <a:rPr lang="en-US" sz="8800" dirty="0"/>
              <a:t>Excel Basics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9373CA-1F62-45BB-9AE0-A7D824AEB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1000" y="4516438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dirty="0"/>
              <a:t>April 20, 2022</a:t>
            </a:r>
          </a:p>
        </p:txBody>
      </p:sp>
    </p:spTree>
    <p:extLst>
      <p:ext uri="{BB962C8B-B14F-4D97-AF65-F5344CB8AC3E}">
        <p14:creationId xmlns:p14="http://schemas.microsoft.com/office/powerpoint/2010/main" val="421278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832D-C127-471F-B1A9-56C498B0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18549-38AF-45A0-9837-893B42A28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62DFED-F051-4AF8-BF4A-08C081CE3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017" y="365125"/>
            <a:ext cx="11093783" cy="62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80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AA219-7CF1-4FC4-955E-1AEE3CE90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4D7D22-DC0A-4843-B244-DD276E4C2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Create a new sheet (create, rename and move tabs) </a:t>
            </a:r>
          </a:p>
          <a:p>
            <a:pPr marL="514350" indent="-514350">
              <a:buAutoNum type="arabicParenR"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2) Format cells and add filters </a:t>
            </a:r>
          </a:p>
          <a:p>
            <a:pPr marL="0" indent="0">
              <a:buNone/>
            </a:pP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3) Input Basic Formulas (sum, average) and add absolute cell 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204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2C4E7-302F-41EC-A354-38D49B8A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Create a New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heet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32D6-C765-44F2-8BFD-F857D5E5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</a:rPr>
              <a:t>C</a:t>
            </a:r>
            <a:r>
              <a:rPr lang="en-US" b="0" i="0" dirty="0">
                <a:solidFill>
                  <a:schemeClr val="accent1"/>
                </a:solidFill>
                <a:effectLst/>
                <a:latin typeface="Arial" panose="020B0604020202020204" pitchFamily="34" charset="0"/>
              </a:rPr>
              <a:t>reate tabs</a:t>
            </a:r>
          </a:p>
          <a:p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Rename tabs </a:t>
            </a:r>
          </a:p>
          <a:p>
            <a:r>
              <a:rPr lang="en-US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Move tabs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DEMO in excel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50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2C4E7-302F-41EC-A354-38D49B8A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Format cells and add filters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32D6-C765-44F2-8BFD-F857D5E5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</a:rPr>
              <a:t>Autofit cells to content size, wrap text, merge cells, cell borders and shading, adding a column or row</a:t>
            </a:r>
            <a:endParaRPr lang="en-US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Change cell format to display cor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rect values</a:t>
            </a:r>
            <a:endParaRPr lang="en-US" b="0" i="0" dirty="0">
              <a:solidFill>
                <a:schemeClr val="accent6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Add data filters and sort data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DEMO in excel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94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2C4E7-302F-41EC-A354-38D49B8A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Input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Basic Formulas, add absolute cell references and shortcuts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32D6-C765-44F2-8BFD-F857D5E5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</a:rPr>
              <a:t>Sum, Average, Round, Concatenate, Proper</a:t>
            </a:r>
            <a:endParaRPr lang="en-US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Change cell format to display cor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rect values</a:t>
            </a:r>
            <a:endParaRPr lang="en-US" b="0" i="0" dirty="0">
              <a:solidFill>
                <a:schemeClr val="accent6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Absolute cell references</a:t>
            </a:r>
          </a:p>
          <a:p>
            <a:r>
              <a:rPr lang="en-US" b="0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Keyboard </a:t>
            </a: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</a:rPr>
              <a:t>s</a:t>
            </a:r>
            <a:r>
              <a:rPr lang="en-US" b="0" i="0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hortcuts (highlight all, copy, paste)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DEMO in excel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PDF with shortcuts as handout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3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F3145-4924-4C40-B372-3732845D4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8400" y="1808691"/>
            <a:ext cx="422486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277524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13875</TotalTime>
  <Words>151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Excel Basics</vt:lpstr>
      <vt:lpstr>PowerPoint Presentation</vt:lpstr>
      <vt:lpstr>LEARNING OBJECTIVES</vt:lpstr>
      <vt:lpstr>Create a New Sheet</vt:lpstr>
      <vt:lpstr>Format cells and add filters </vt:lpstr>
      <vt:lpstr>Input Basic Formulas, add absolute cell references and shortcuts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Excel Basics</dc:title>
  <dc:creator>Claire S Costello</dc:creator>
  <cp:lastModifiedBy>Claire S Costello</cp:lastModifiedBy>
  <cp:revision>12</cp:revision>
  <dcterms:created xsi:type="dcterms:W3CDTF">2022-04-04T19:06:42Z</dcterms:created>
  <dcterms:modified xsi:type="dcterms:W3CDTF">2022-04-19T14:24:02Z</dcterms:modified>
</cp:coreProperties>
</file>